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88" r:id="rId3"/>
    <p:sldId id="290" r:id="rId4"/>
    <p:sldId id="294" r:id="rId5"/>
    <p:sldId id="289" r:id="rId6"/>
    <p:sldId id="308" r:id="rId7"/>
    <p:sldId id="309" r:id="rId8"/>
    <p:sldId id="287" r:id="rId9"/>
    <p:sldId id="312" r:id="rId10"/>
    <p:sldId id="313" r:id="rId11"/>
    <p:sldId id="311" r:id="rId12"/>
    <p:sldId id="315" r:id="rId13"/>
    <p:sldId id="310" r:id="rId14"/>
    <p:sldId id="316" r:id="rId15"/>
    <p:sldId id="324" r:id="rId16"/>
    <p:sldId id="325" r:id="rId17"/>
    <p:sldId id="332" r:id="rId18"/>
    <p:sldId id="329" r:id="rId19"/>
    <p:sldId id="369" r:id="rId20"/>
    <p:sldId id="373" r:id="rId21"/>
    <p:sldId id="359" r:id="rId22"/>
    <p:sldId id="370" r:id="rId23"/>
    <p:sldId id="371" r:id="rId24"/>
    <p:sldId id="374" r:id="rId25"/>
    <p:sldId id="375" r:id="rId26"/>
    <p:sldId id="368" r:id="rId27"/>
    <p:sldId id="333" r:id="rId28"/>
    <p:sldId id="360" r:id="rId29"/>
    <p:sldId id="361" r:id="rId30"/>
    <p:sldId id="362" r:id="rId31"/>
    <p:sldId id="307" r:id="rId32"/>
    <p:sldId id="376" r:id="rId33"/>
    <p:sldId id="377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89691" autoAdjust="0"/>
  </p:normalViewPr>
  <p:slideViewPr>
    <p:cSldViewPr>
      <p:cViewPr varScale="1">
        <p:scale>
          <a:sx n="63" d="100"/>
          <a:sy n="63" d="100"/>
        </p:scale>
        <p:origin x="103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발표자</a:t>
          </a:r>
          <a:r>
            <a:rPr lang="en-US" altLang="ko-KR" b="1" spc="0" dirty="0" smtClean="0"/>
            <a:t>)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조장</a:t>
          </a:r>
          <a:r>
            <a:rPr lang="en-US" altLang="ko-KR" b="1" spc="0" dirty="0" smtClean="0"/>
            <a:t>)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작성 및 종합정리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힘들었다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en-US" altLang="ko-KR" b="1" spc="0" dirty="0" smtClean="0"/>
            <a:t>PPT</a:t>
          </a:r>
          <a:r>
            <a:rPr lang="ko-KR" altLang="en-US" b="1" spc="0" dirty="0" smtClean="0"/>
            <a:t>만 만들어서 잘 모르겠다</a:t>
          </a:r>
          <a:r>
            <a:rPr lang="en-US" altLang="ko-KR" b="1" spc="0" dirty="0" smtClean="0"/>
            <a:t>. </a:t>
          </a:r>
          <a:r>
            <a:rPr lang="ko-KR" altLang="en-US" b="1" spc="0" dirty="0" smtClean="0"/>
            <a:t>사실 결론의 의미를 잘 모르겠다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(</a:t>
          </a:r>
          <a:r>
            <a:rPr lang="ko-KR" altLang="en-US" b="1" spc="0" dirty="0" smtClean="0"/>
            <a:t>내 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432445"/>
          <a:ext cx="7704856" cy="1908794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1. </a:t>
          </a:r>
          <a:r>
            <a:rPr lang="ko-KR" altLang="en-US" sz="2800" b="0" i="0" kern="1200" dirty="0" err="1" smtClean="0"/>
            <a:t>검색량</a:t>
          </a:r>
          <a:r>
            <a:rPr lang="ko-KR" altLang="en-US" sz="2800" b="0" i="0" kern="1200" dirty="0" smtClean="0"/>
            <a:t> 제한으로 인한 샘플데이터 한계</a:t>
          </a:r>
          <a:endParaRPr lang="en-US" altLang="ko-KR" sz="2800" b="0" i="0" kern="1200" dirty="0" smtClean="0"/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2. </a:t>
          </a:r>
          <a:r>
            <a:rPr lang="ko-KR" altLang="en-US" sz="2800" b="0" i="0" kern="1200" dirty="0" err="1" smtClean="0"/>
            <a:t>광고성</a:t>
          </a:r>
          <a:r>
            <a:rPr lang="ko-KR" altLang="en-US" sz="2800" b="0" i="0" kern="1200" dirty="0" smtClean="0"/>
            <a:t> </a:t>
          </a:r>
          <a:r>
            <a:rPr lang="ko-KR" altLang="en-US" sz="2800" b="0" i="0" kern="1200" dirty="0" err="1" smtClean="0"/>
            <a:t>게시글을</a:t>
          </a:r>
          <a:r>
            <a:rPr lang="ko-KR" altLang="en-US" sz="2800" b="0" i="0" kern="1200" dirty="0" smtClean="0"/>
            <a:t> 따로 제거할 수 없음</a:t>
          </a:r>
          <a:endParaRPr lang="ko-KR" altLang="en-US" sz="2800" b="1" kern="1200" dirty="0"/>
        </a:p>
      </dsp:txBody>
      <dsp:txXfrm>
        <a:off x="93180" y="525625"/>
        <a:ext cx="7518496" cy="1722434"/>
      </dsp:txXfrm>
    </dsp:sp>
    <dsp:sp modelId="{7B5FABF5-F038-4493-9853-9EE72ED15887}">
      <dsp:nvSpPr>
        <dsp:cNvPr id="0" name=""/>
        <dsp:cNvSpPr/>
      </dsp:nvSpPr>
      <dsp:spPr>
        <a:xfrm>
          <a:off x="0" y="2180393"/>
          <a:ext cx="770485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82550" rIns="462280" bIns="82550" numCol="1" spcCol="1270" anchor="t" anchorCtr="0">
          <a:noAutofit/>
        </a:bodyPr>
        <a:lstStyle/>
        <a:p>
          <a:pPr marL="285750" lvl="1" indent="-285750" algn="l" defTabSz="22669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5100" kern="1200" dirty="0"/>
        </a:p>
      </dsp:txBody>
      <dsp:txXfrm>
        <a:off x="0" y="2180393"/>
        <a:ext cx="7704856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cheesecake_clust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cheesecake_circle_seoul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cheesecake_cluster.html" TargetMode="External"/><Relationship Id="rId4" Type="http://schemas.openxmlformats.org/officeDocument/2006/relationships/hyperlink" Target="cheesecake_heatmap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조원소개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265867953"/>
              </p:ext>
            </p:extLst>
          </p:nvPr>
        </p:nvGraphicFramePr>
        <p:xfrm>
          <a:off x="1691680" y="2780928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" y="4451258"/>
            <a:ext cx="1296144" cy="1296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4844"/>
            <a:ext cx="1268760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" y="3529300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150" y="549081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 action="ppaction://hlinkfile"/>
              </a:rPr>
              <a:t>cheesecake_cluster.html</a:t>
            </a:r>
            <a:endParaRPr lang="ko-KR" altLang="en-US" dirty="0"/>
          </a:p>
        </p:txBody>
      </p:sp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9150" y="5490814"/>
            <a:ext cx="335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 action="ppaction://hlinkfile"/>
              </a:rPr>
              <a:t>cheesecake_circle_seoul.html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hlinkClick r:id="rId4" action="ppaction://hlinkfile"/>
          </p:cNvPr>
          <p:cNvSpPr txBox="1"/>
          <p:nvPr/>
        </p:nvSpPr>
        <p:spPr>
          <a:xfrm>
            <a:off x="819150" y="549081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file"/>
              </a:rPr>
              <a:t>cheesecake_heatmap.html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1046" name="Picture 22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40" y="1100179"/>
            <a:ext cx="5480720" cy="3099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934751992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="" xmlns:a16="http://schemas.microsoft.com/office/drawing/2014/main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="" xmlns:a16="http://schemas.microsoft.com/office/drawing/2014/main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:a16="http://schemas.microsoft.com/office/drawing/2014/main" xmlns="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:a16="http://schemas.microsoft.com/office/drawing/2014/main" xmlns="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:a16="http://schemas.microsoft.com/office/drawing/2014/main" xmlns="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:a16="http://schemas.microsoft.com/office/drawing/2014/main" xmlns="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xmlns="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:a16="http://schemas.microsoft.com/office/drawing/2014/main" xmlns="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:a16="http://schemas.microsoft.com/office/drawing/2014/main" xmlns="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:a16="http://schemas.microsoft.com/office/drawing/2014/main" xmlns="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="" xmlns:a16="http://schemas.microsoft.com/office/drawing/2014/main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="" xmlns:a16="http://schemas.microsoft.com/office/drawing/2014/main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591</Words>
  <Application>Microsoft Office PowerPoint</Application>
  <PresentationFormat>화면 슬라이드 쇼(4:3)</PresentationFormat>
  <Paragraphs>295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DXPnMStd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72</cp:revision>
  <dcterms:created xsi:type="dcterms:W3CDTF">2016-11-03T20:47:04Z</dcterms:created>
  <dcterms:modified xsi:type="dcterms:W3CDTF">2020-01-03T00:15:00Z</dcterms:modified>
</cp:coreProperties>
</file>